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7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46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 dat Balder aan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Førdør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vertelde samenvatten met behulp van een verhaalkaart.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298502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60562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‘raadsels’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067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445" y="4074312"/>
            <a:ext cx="3309109" cy="216463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01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3550276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00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287 t/m 	303)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178" y="338560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2343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‘Wist je dat…?’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Zoek op internet informatie over het noorderlicht.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titel voor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Wist je dat…?’ poster.</a:t>
            </a:r>
          </a:p>
        </p:txBody>
      </p:sp>
      <p:sp>
        <p:nvSpPr>
          <p:cNvPr id="5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77240" y="2286851"/>
            <a:ext cx="4077007" cy="32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462" y="2913468"/>
            <a:ext cx="2764204" cy="18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informatie over het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weergeven op een ‘Wist je dat…?’-poster.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28217" y="1353480"/>
            <a:ext cx="5667783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304 t/m 312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Wist-je-datjes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opschrijven/poster 	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Illustraties bij de ‘Wist je dat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…?’-	poster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7019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16149" y="2875073"/>
            <a:ext cx="3664781" cy="2936522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07" y="3044916"/>
            <a:ext cx="551985" cy="524036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536296" y="698760"/>
            <a:ext cx="396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0"/>
          <p:cNvSpPr txBox="1"/>
          <p:nvPr/>
        </p:nvSpPr>
        <p:spPr>
          <a:xfrm>
            <a:off x="6536296" y="1346748"/>
            <a:ext cx="54006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Hadden we juist voorspeld?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89" y="5231415"/>
            <a:ext cx="551985" cy="524036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546" y="186445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148" y="2299392"/>
            <a:ext cx="5670769" cy="35148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voorvader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trol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poppen aan het dansen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vastberaden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nazaat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geen hand voor de ogen zien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conserven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schouwspel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treiterig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lafaard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lawine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nergens 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bekennen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438624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201 t/m 228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228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Woordenlijsten aanvullen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2972066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06" y="4262976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3AEB1C3-D8D6-4DE7-92C4-1A2B085ED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206351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084A687-AF1C-4FD1-9B3D-8F6642A6D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384746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746107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938" y="3037490"/>
            <a:ext cx="2928022" cy="19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informatie over de ‘edelanden’ met de informatie die Kokkie hierover geeft met elkaar vergelijken.</a:t>
            </a:r>
          </a:p>
        </p:txBody>
      </p:sp>
      <p:pic>
        <p:nvPicPr>
          <p:cNvPr id="8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298502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5236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229 t/m 254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55" y="2770419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99464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C5BDA2-132E-494D-B368-AC1E14F652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17891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73879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746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865" y="4250046"/>
            <a:ext cx="2902269" cy="189850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254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746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94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88694B-9D68-4FDE-B21C-12092427F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260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hoofdstuk ‘Een sprekende beer’ samenvatten met behulp van een verhaalkaart.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298502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255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328" y="39922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</TotalTime>
  <Words>978</Words>
  <Application>Microsoft Office PowerPoint</Application>
  <PresentationFormat>Widescreen</PresentationFormat>
  <Paragraphs>273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152</cp:revision>
  <dcterms:created xsi:type="dcterms:W3CDTF">2017-07-26T14:05:48Z</dcterms:created>
  <dcterms:modified xsi:type="dcterms:W3CDTF">2022-09-01T13:02:20Z</dcterms:modified>
</cp:coreProperties>
</file>